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71" r:id="rId6"/>
    <p:sldId id="267" r:id="rId7"/>
    <p:sldId id="257" r:id="rId8"/>
    <p:sldId id="269" r:id="rId9"/>
    <p:sldId id="284" r:id="rId10"/>
    <p:sldId id="272" r:id="rId11"/>
    <p:sldId id="278" r:id="rId12"/>
    <p:sldId id="280" r:id="rId13"/>
    <p:sldId id="279" r:id="rId14"/>
    <p:sldId id="283" r:id="rId15"/>
    <p:sldId id="282" r:id="rId16"/>
    <p:sldId id="28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66364D-1272-486C-B0A7-61368374BEB9}">
          <p14:sldIdLst>
            <p14:sldId id="266"/>
            <p14:sldId id="271"/>
            <p14:sldId id="267"/>
          </p14:sldIdLst>
        </p14:section>
        <p14:section name="Project Segments" id="{A067D8B8-1D60-44D7-A453-08CB543418D3}">
          <p14:sldIdLst>
            <p14:sldId id="257"/>
            <p14:sldId id="269"/>
            <p14:sldId id="284"/>
          </p14:sldIdLst>
        </p14:section>
        <p14:section name="What do I gained?" id="{27E9C6F9-9B74-4B53-A4CA-C654631158FA}">
          <p14:sldIdLst>
            <p14:sldId id="272"/>
          </p14:sldIdLst>
        </p14:section>
        <p14:section name="What are the difficulties?" id="{3BC276A5-140D-4CF2-8A6F-58FD0A9D35D7}">
          <p14:sldIdLst>
            <p14:sldId id="278"/>
          </p14:sldIdLst>
        </p14:section>
        <p14:section name="How to improve it ?" id="{390CA389-DFA3-496B-A944-1B78F201CAD3}">
          <p14:sldIdLst>
            <p14:sldId id="280"/>
          </p14:sldIdLst>
        </p14:section>
        <p14:section name="Conclusion" id="{7FB6411B-6BBA-4B45-AAB3-E3F9EEBC0FBC}">
          <p14:sldIdLst>
            <p14:sldId id="279"/>
            <p14:sldId id="283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" initials="H" lastIdx="1" clrIdx="0">
    <p:extLst>
      <p:ext uri="{19B8F6BF-5375-455C-9EA6-DF929625EA0E}">
        <p15:presenceInfo xmlns:p15="http://schemas.microsoft.com/office/powerpoint/2012/main" userId="8daa82954dcbcc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Planning &amp; Analyzing project 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Debugging &amp; improvement 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plant,</a:t>
          </a:r>
        </a:p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Code accordingly</a:t>
          </a:r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 custLinFactNeighborX="-1392" custLinFactNeighborY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LinFactNeighborX="-2814" custLinFactNeighborY="51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 custLinFactNeighborX="-4442" custLinFactNeighborY="483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LinFactNeighborX="-7741" custLinFactNeighborY="96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D7A82-7515-40F0-826A-4FDF995342D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90D32-CC4C-4726-94A2-BEEBE627988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Card-Deck</a:t>
          </a:r>
        </a:p>
      </dgm:t>
    </dgm:pt>
    <dgm:pt modelId="{B1775A8E-3283-4636-90D6-FE0F9F5830C9}" type="parTrans" cxnId="{BC975011-D616-4756-95CA-C8B906880E4F}">
      <dgm:prSet/>
      <dgm:spPr/>
      <dgm:t>
        <a:bodyPr/>
        <a:lstStyle/>
        <a:p>
          <a:endParaRPr lang="en-US"/>
        </a:p>
      </dgm:t>
    </dgm:pt>
    <dgm:pt modelId="{62E8472A-7E91-4A14-8B3A-60A8D744C1ED}" type="sibTrans" cxnId="{BC975011-D616-4756-95CA-C8B906880E4F}">
      <dgm:prSet/>
      <dgm:spPr/>
      <dgm:t>
        <a:bodyPr/>
        <a:lstStyle/>
        <a:p>
          <a:endParaRPr lang="en-US"/>
        </a:p>
      </dgm:t>
    </dgm:pt>
    <dgm:pt modelId="{7A3CFD7F-894F-4C49-8AF7-5509C93CAD3B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CardsDeck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ShuffleDeck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GetRandomCard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B60EFF-450A-4C3F-826D-14A9CE9673B2}" type="parTrans" cxnId="{ACF5B0C3-73E1-4FF1-9A51-8E2542BAABEE}">
      <dgm:prSet/>
      <dgm:spPr/>
      <dgm:t>
        <a:bodyPr/>
        <a:lstStyle/>
        <a:p>
          <a:endParaRPr lang="en-US"/>
        </a:p>
      </dgm:t>
    </dgm:pt>
    <dgm:pt modelId="{C7D422EA-2F4D-4C4E-8188-1DAA9089C4BF}" type="sibTrans" cxnId="{ACF5B0C3-73E1-4FF1-9A51-8E2542BAABEE}">
      <dgm:prSet/>
      <dgm:spPr/>
      <dgm:t>
        <a:bodyPr/>
        <a:lstStyle/>
        <a:p>
          <a:endParaRPr lang="en-US"/>
        </a:p>
      </dgm:t>
    </dgm:pt>
    <dgm:pt modelId="{156F59DD-F28F-493B-A5F3-B0C1D967FD6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Display card</a:t>
          </a:r>
        </a:p>
      </dgm:t>
    </dgm:pt>
    <dgm:pt modelId="{4E0ADBC5-D97E-422F-98FB-F538027BC75F}" type="parTrans" cxnId="{6DA6DED4-13AF-42D3-84D1-0D9DC0990286}">
      <dgm:prSet/>
      <dgm:spPr/>
      <dgm:t>
        <a:bodyPr/>
        <a:lstStyle/>
        <a:p>
          <a:endParaRPr lang="en-US"/>
        </a:p>
      </dgm:t>
    </dgm:pt>
    <dgm:pt modelId="{AC5E59B2-409A-44A4-8591-6B2C92C41C06}" type="sibTrans" cxnId="{6DA6DED4-13AF-42D3-84D1-0D9DC0990286}">
      <dgm:prSet/>
      <dgm:spPr/>
      <dgm:t>
        <a:bodyPr/>
        <a:lstStyle/>
        <a:p>
          <a:endParaRPr lang="en-US"/>
        </a:p>
      </dgm:t>
    </dgm:pt>
    <dgm:pt modelId="{A17ED422-50F5-47DB-9A81-D924283F1EE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</a:p>
      </dgm:t>
    </dgm:pt>
    <dgm:pt modelId="{CF3AD501-C12E-4128-B591-B7D62F830373}" type="parTrans" cxnId="{9F0721A0-821A-4F1B-8AF5-1FBC50C91550}">
      <dgm:prSet/>
      <dgm:spPr/>
      <dgm:t>
        <a:bodyPr/>
        <a:lstStyle/>
        <a:p>
          <a:endParaRPr lang="en-US"/>
        </a:p>
      </dgm:t>
    </dgm:pt>
    <dgm:pt modelId="{74359539-A92C-40EA-A5B1-CABEB0F3CDC0}" type="sibTrans" cxnId="{9F0721A0-821A-4F1B-8AF5-1FBC50C91550}">
      <dgm:prSet/>
      <dgm:spPr/>
      <dgm:t>
        <a:bodyPr/>
        <a:lstStyle/>
        <a:p>
          <a:endParaRPr lang="en-US"/>
        </a:p>
      </dgm:t>
    </dgm:pt>
    <dgm:pt modelId="{B949C3FA-BBD1-4AA7-A81E-F8B7C8F2C61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Get card 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gm:t>
    </dgm:pt>
    <dgm:pt modelId="{A0A84464-20C0-4FFB-BA1F-4093E387D001}" type="parTrans" cxnId="{6D4D835F-A9E1-468C-A808-964D8B3066BD}">
      <dgm:prSet/>
      <dgm:spPr/>
      <dgm:t>
        <a:bodyPr/>
        <a:lstStyle/>
        <a:p>
          <a:endParaRPr lang="en-US"/>
        </a:p>
      </dgm:t>
    </dgm:pt>
    <dgm:pt modelId="{B2ACAD95-D77B-4336-8977-4F9B42D05D60}" type="sibTrans" cxnId="{6D4D835F-A9E1-468C-A808-964D8B3066BD}">
      <dgm:prSet/>
      <dgm:spPr/>
      <dgm:t>
        <a:bodyPr/>
        <a:lstStyle/>
        <a:p>
          <a:endParaRPr lang="en-US"/>
        </a:p>
      </dgm:t>
    </dgm:pt>
    <dgm:pt modelId="{D1CC5D66-3839-4285-A1F6-52A18D97627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Dealer</a:t>
          </a:r>
        </a:p>
      </dgm:t>
    </dgm:pt>
    <dgm:pt modelId="{1AC01CA2-3949-4214-8E89-32638AFD57D0}" type="parTrans" cxnId="{6AA932E5-096A-417A-9EF0-F7D0CB5A8790}">
      <dgm:prSet/>
      <dgm:spPr/>
      <dgm:t>
        <a:bodyPr/>
        <a:lstStyle/>
        <a:p>
          <a:endParaRPr lang="en-US"/>
        </a:p>
      </dgm:t>
    </dgm:pt>
    <dgm:pt modelId="{B80FC848-3852-4B99-A0FB-9B7071EC25D5}" type="sibTrans" cxnId="{6AA932E5-096A-417A-9EF0-F7D0CB5A8790}">
      <dgm:prSet/>
      <dgm:spPr/>
      <dgm:t>
        <a:bodyPr/>
        <a:lstStyle/>
        <a:p>
          <a:endParaRPr lang="en-US"/>
        </a:p>
      </dgm:t>
    </dgm:pt>
    <dgm:pt modelId="{C3FAFA2A-1A65-4C49-B02C-0E0C559918F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live Status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Coins</a:t>
          </a:r>
        </a:p>
      </dgm:t>
    </dgm:pt>
    <dgm:pt modelId="{A4EF66F2-7719-42FB-9099-CD04D117E23F}" type="parTrans" cxnId="{4161A513-1BB5-4361-90E3-9EA52849A1BB}">
      <dgm:prSet/>
      <dgm:spPr/>
      <dgm:t>
        <a:bodyPr/>
        <a:lstStyle/>
        <a:p>
          <a:endParaRPr lang="en-US"/>
        </a:p>
      </dgm:t>
    </dgm:pt>
    <dgm:pt modelId="{3AE434C8-DBAC-46E9-9EFE-C358CA1CEE14}" type="sibTrans" cxnId="{4161A513-1BB5-4361-90E3-9EA52849A1BB}">
      <dgm:prSet/>
      <dgm:spPr/>
      <dgm:t>
        <a:bodyPr/>
        <a:lstStyle/>
        <a:p>
          <a:endParaRPr lang="en-US"/>
        </a:p>
      </dgm:t>
    </dgm:pt>
    <dgm:pt modelId="{ED2C4DB4-08C6-4D9C-90DD-676328FD686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Suit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</a:p>
      </dgm:t>
    </dgm:pt>
    <dgm:pt modelId="{ECCF6DFD-C8FD-4151-BD1E-90A6C1A929B9}" type="parTrans" cxnId="{94A65634-F248-42EA-983B-744D88124A0E}">
      <dgm:prSet/>
      <dgm:spPr/>
      <dgm:t>
        <a:bodyPr/>
        <a:lstStyle/>
        <a:p>
          <a:endParaRPr lang="en-US"/>
        </a:p>
      </dgm:t>
    </dgm:pt>
    <dgm:pt modelId="{AD30AA24-91E7-4C3B-BD3E-4144E56B03B9}" type="sibTrans" cxnId="{94A65634-F248-42EA-983B-744D88124A0E}">
      <dgm:prSet/>
      <dgm:spPr/>
      <dgm:t>
        <a:bodyPr/>
        <a:lstStyle/>
        <a:p>
          <a:endParaRPr lang="en-US"/>
        </a:p>
      </dgm:t>
    </dgm:pt>
    <dgm:pt modelId="{80E9B0F2-6687-45AE-9D5F-3677F6D5BB4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52 cards</a:t>
          </a:r>
        </a:p>
      </dgm:t>
    </dgm:pt>
    <dgm:pt modelId="{43F13D53-A314-43F2-A9B6-B8B03E3D3864}" type="parTrans" cxnId="{F3D86B46-5A7C-4826-B178-A2F2922B5BFD}">
      <dgm:prSet/>
      <dgm:spPr/>
      <dgm:t>
        <a:bodyPr/>
        <a:lstStyle/>
        <a:p>
          <a:endParaRPr lang="en-US"/>
        </a:p>
      </dgm:t>
    </dgm:pt>
    <dgm:pt modelId="{5D6E979C-E51F-430D-BAD9-B74C2576109E}" type="sibTrans" cxnId="{F3D86B46-5A7C-4826-B178-A2F2922B5BFD}">
      <dgm:prSet/>
      <dgm:spPr/>
      <dgm:t>
        <a:bodyPr/>
        <a:lstStyle/>
        <a:p>
          <a:endParaRPr lang="en-US"/>
        </a:p>
      </dgm:t>
    </dgm:pt>
    <dgm:pt modelId="{93D931D5-E7AE-4DA6-B7C8-4E24F772344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</a:p>
      </dgm:t>
    </dgm:pt>
    <dgm:pt modelId="{7F1CCD85-A03F-4D94-A3F8-A1D1ED08751F}" type="parTrans" cxnId="{212EA81A-9A2D-4EAC-AE44-96668D57832D}">
      <dgm:prSet/>
      <dgm:spPr/>
      <dgm:t>
        <a:bodyPr/>
        <a:lstStyle/>
        <a:p>
          <a:endParaRPr lang="en-US"/>
        </a:p>
      </dgm:t>
    </dgm:pt>
    <dgm:pt modelId="{C4583A82-56F7-4FFA-A291-6313987BF4B6}" type="sibTrans" cxnId="{212EA81A-9A2D-4EAC-AE44-96668D57832D}">
      <dgm:prSet/>
      <dgm:spPr/>
      <dgm:t>
        <a:bodyPr/>
        <a:lstStyle/>
        <a:p>
          <a:endParaRPr lang="en-US"/>
        </a:p>
      </dgm:t>
    </dgm:pt>
    <dgm:pt modelId="{5C4C4532-6C19-44E5-95C9-28B4A482953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Card</a:t>
          </a:r>
        </a:p>
      </dgm:t>
    </dgm:pt>
    <dgm:pt modelId="{6A652244-C6B5-4169-B938-71C17F124E4D}" type="parTrans" cxnId="{6D8AF010-A447-4E21-B1D5-4B638D3E7AC8}">
      <dgm:prSet/>
      <dgm:spPr/>
      <dgm:t>
        <a:bodyPr/>
        <a:lstStyle/>
        <a:p>
          <a:endParaRPr lang="en-US"/>
        </a:p>
      </dgm:t>
    </dgm:pt>
    <dgm:pt modelId="{8517C829-7538-4BBA-84E0-5C281CB3C560}" type="sibTrans" cxnId="{6D8AF010-A447-4E21-B1D5-4B638D3E7AC8}">
      <dgm:prSet/>
      <dgm:spPr/>
      <dgm:t>
        <a:bodyPr/>
        <a:lstStyle/>
        <a:p>
          <a:endParaRPr lang="en-US"/>
        </a:p>
      </dgm:t>
    </dgm:pt>
    <dgm:pt modelId="{36AE04FC-33D8-456C-B88A-7569ED3D4C2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Get Card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gm:t>
    </dgm:pt>
    <dgm:pt modelId="{2D61C734-4793-4721-B92A-228854AA11EF}" type="parTrans" cxnId="{A8D8EEEE-A656-4ECA-ADB4-B36D36CF68B7}">
      <dgm:prSet/>
      <dgm:spPr/>
      <dgm:t>
        <a:bodyPr/>
        <a:lstStyle/>
        <a:p>
          <a:endParaRPr lang="en-US"/>
        </a:p>
      </dgm:t>
    </dgm:pt>
    <dgm:pt modelId="{8F5FA5AA-6FA3-47C0-98E9-6A6E8B054B5E}" type="sibTrans" cxnId="{A8D8EEEE-A656-4ECA-ADB4-B36D36CF68B7}">
      <dgm:prSet/>
      <dgm:spPr/>
      <dgm:t>
        <a:bodyPr/>
        <a:lstStyle/>
        <a:p>
          <a:endParaRPr lang="en-US"/>
        </a:p>
      </dgm:t>
    </dgm:pt>
    <dgm:pt modelId="{E15EE1AD-F485-482B-9131-5840F939E6E2}" type="pres">
      <dgm:prSet presAssocID="{592D7A82-7515-40F0-826A-4FDF995342DC}" presName="theList" presStyleCnt="0">
        <dgm:presLayoutVars>
          <dgm:dir/>
          <dgm:animLvl val="lvl"/>
          <dgm:resizeHandles val="exact"/>
        </dgm:presLayoutVars>
      </dgm:prSet>
      <dgm:spPr/>
    </dgm:pt>
    <dgm:pt modelId="{D7652C0E-389F-4E9D-9645-924423955EA0}" type="pres">
      <dgm:prSet presAssocID="{6EB90D32-CC4C-4726-94A2-BEEBE6279885}" presName="compNode" presStyleCnt="0"/>
      <dgm:spPr/>
    </dgm:pt>
    <dgm:pt modelId="{00F7F0E8-AF6F-451F-83D1-106D15D63FB8}" type="pres">
      <dgm:prSet presAssocID="{6EB90D32-CC4C-4726-94A2-BEEBE6279885}" presName="aNode" presStyleLbl="bgShp" presStyleIdx="0" presStyleCnt="4"/>
      <dgm:spPr/>
    </dgm:pt>
    <dgm:pt modelId="{4A2C0796-40FF-4EED-B984-821DD5F77AEB}" type="pres">
      <dgm:prSet presAssocID="{6EB90D32-CC4C-4726-94A2-BEEBE6279885}" presName="textNode" presStyleLbl="bgShp" presStyleIdx="0" presStyleCnt="4"/>
      <dgm:spPr/>
    </dgm:pt>
    <dgm:pt modelId="{51541E49-FD70-4AD9-8F7F-15B17750FA6E}" type="pres">
      <dgm:prSet presAssocID="{6EB90D32-CC4C-4726-94A2-BEEBE6279885}" presName="compChildNode" presStyleCnt="0"/>
      <dgm:spPr/>
    </dgm:pt>
    <dgm:pt modelId="{ECEB80F4-0AE4-45FA-A051-1E8DEF89283E}" type="pres">
      <dgm:prSet presAssocID="{6EB90D32-CC4C-4726-94A2-BEEBE6279885}" presName="theInnerList" presStyleCnt="0"/>
      <dgm:spPr/>
    </dgm:pt>
    <dgm:pt modelId="{4C09C1D0-C6A1-4CB1-8958-D1D1F0EB69B7}" type="pres">
      <dgm:prSet presAssocID="{80E9B0F2-6687-45AE-9D5F-3677F6D5BB4C}" presName="childNode" presStyleLbl="node1" presStyleIdx="0" presStyleCnt="8">
        <dgm:presLayoutVars>
          <dgm:bulletEnabled val="1"/>
        </dgm:presLayoutVars>
      </dgm:prSet>
      <dgm:spPr/>
    </dgm:pt>
    <dgm:pt modelId="{58AB27F7-28F7-4968-8FD2-665C382E1D07}" type="pres">
      <dgm:prSet presAssocID="{80E9B0F2-6687-45AE-9D5F-3677F6D5BB4C}" presName="aSpace2" presStyleCnt="0"/>
      <dgm:spPr/>
    </dgm:pt>
    <dgm:pt modelId="{6EE986C1-CFF3-4CA4-8A19-F2E6C3DEB0D7}" type="pres">
      <dgm:prSet presAssocID="{7A3CFD7F-894F-4C49-8AF7-5509C93CAD3B}" presName="childNode" presStyleLbl="node1" presStyleIdx="1" presStyleCnt="8">
        <dgm:presLayoutVars>
          <dgm:bulletEnabled val="1"/>
        </dgm:presLayoutVars>
      </dgm:prSet>
      <dgm:spPr/>
    </dgm:pt>
    <dgm:pt modelId="{F56300A9-C781-45E7-88BB-A3B9F0E7AA4F}" type="pres">
      <dgm:prSet presAssocID="{6EB90D32-CC4C-4726-94A2-BEEBE6279885}" presName="aSpace" presStyleCnt="0"/>
      <dgm:spPr/>
    </dgm:pt>
    <dgm:pt modelId="{97990F0C-6642-4625-87B7-E7FFE4F55DD4}" type="pres">
      <dgm:prSet presAssocID="{5C4C4532-6C19-44E5-95C9-28B4A4829537}" presName="compNode" presStyleCnt="0"/>
      <dgm:spPr/>
    </dgm:pt>
    <dgm:pt modelId="{0DF16856-C596-46D0-A39D-35BA6D52D541}" type="pres">
      <dgm:prSet presAssocID="{5C4C4532-6C19-44E5-95C9-28B4A4829537}" presName="aNode" presStyleLbl="bgShp" presStyleIdx="1" presStyleCnt="4"/>
      <dgm:spPr/>
    </dgm:pt>
    <dgm:pt modelId="{9C5B83E1-3DC8-404F-9026-2D06A5D8963A}" type="pres">
      <dgm:prSet presAssocID="{5C4C4532-6C19-44E5-95C9-28B4A4829537}" presName="textNode" presStyleLbl="bgShp" presStyleIdx="1" presStyleCnt="4"/>
      <dgm:spPr/>
    </dgm:pt>
    <dgm:pt modelId="{9F536C7B-E2FB-46FA-B18D-FCEAA621E5AF}" type="pres">
      <dgm:prSet presAssocID="{5C4C4532-6C19-44E5-95C9-28B4A4829537}" presName="compChildNode" presStyleCnt="0"/>
      <dgm:spPr/>
    </dgm:pt>
    <dgm:pt modelId="{3DC4468C-4E75-41EB-98B9-2D1ECE717E06}" type="pres">
      <dgm:prSet presAssocID="{5C4C4532-6C19-44E5-95C9-28B4A4829537}" presName="theInnerList" presStyleCnt="0"/>
      <dgm:spPr/>
    </dgm:pt>
    <dgm:pt modelId="{7EB4762E-209D-49BA-938E-D498AAB1D089}" type="pres">
      <dgm:prSet presAssocID="{ED2C4DB4-08C6-4D9C-90DD-676328FD6869}" presName="childNode" presStyleLbl="node1" presStyleIdx="2" presStyleCnt="8">
        <dgm:presLayoutVars>
          <dgm:bulletEnabled val="1"/>
        </dgm:presLayoutVars>
      </dgm:prSet>
      <dgm:spPr/>
    </dgm:pt>
    <dgm:pt modelId="{FAF12DCA-FB04-4627-A1A7-BE3D6B5F919A}" type="pres">
      <dgm:prSet presAssocID="{ED2C4DB4-08C6-4D9C-90DD-676328FD6869}" presName="aSpace2" presStyleCnt="0"/>
      <dgm:spPr/>
    </dgm:pt>
    <dgm:pt modelId="{019C60D6-6203-4C7C-B2B1-803A2E2B6630}" type="pres">
      <dgm:prSet presAssocID="{156F59DD-F28F-493B-A5F3-B0C1D967FD66}" presName="childNode" presStyleLbl="node1" presStyleIdx="3" presStyleCnt="8">
        <dgm:presLayoutVars>
          <dgm:bulletEnabled val="1"/>
        </dgm:presLayoutVars>
      </dgm:prSet>
      <dgm:spPr/>
    </dgm:pt>
    <dgm:pt modelId="{91EE665C-363D-4491-AD36-5C5287C67A9B}" type="pres">
      <dgm:prSet presAssocID="{5C4C4532-6C19-44E5-95C9-28B4A4829537}" presName="aSpace" presStyleCnt="0"/>
      <dgm:spPr/>
    </dgm:pt>
    <dgm:pt modelId="{4EF09D36-F040-4535-A36C-E5F2DAFF1A5F}" type="pres">
      <dgm:prSet presAssocID="{A17ED422-50F5-47DB-9A81-D924283F1EE5}" presName="compNode" presStyleCnt="0"/>
      <dgm:spPr/>
    </dgm:pt>
    <dgm:pt modelId="{A70C24BA-E6F7-44BA-9A72-AFACE1B666A3}" type="pres">
      <dgm:prSet presAssocID="{A17ED422-50F5-47DB-9A81-D924283F1EE5}" presName="aNode" presStyleLbl="bgShp" presStyleIdx="2" presStyleCnt="4"/>
      <dgm:spPr/>
    </dgm:pt>
    <dgm:pt modelId="{8FD1E9F9-A775-4F8E-8E30-A87FCD31F6AD}" type="pres">
      <dgm:prSet presAssocID="{A17ED422-50F5-47DB-9A81-D924283F1EE5}" presName="textNode" presStyleLbl="bgShp" presStyleIdx="2" presStyleCnt="4"/>
      <dgm:spPr/>
    </dgm:pt>
    <dgm:pt modelId="{87958A1B-9344-4C3A-AB14-0189CCA27753}" type="pres">
      <dgm:prSet presAssocID="{A17ED422-50F5-47DB-9A81-D924283F1EE5}" presName="compChildNode" presStyleCnt="0"/>
      <dgm:spPr/>
    </dgm:pt>
    <dgm:pt modelId="{4A2E8B90-BCA2-4F3E-9834-39805A01F407}" type="pres">
      <dgm:prSet presAssocID="{A17ED422-50F5-47DB-9A81-D924283F1EE5}" presName="theInnerList" presStyleCnt="0"/>
      <dgm:spPr/>
    </dgm:pt>
    <dgm:pt modelId="{8FF39982-9F6A-4E95-8B1C-0B5316915B3E}" type="pres">
      <dgm:prSet presAssocID="{C3FAFA2A-1A65-4C49-B02C-0E0C559918FC}" presName="childNode" presStyleLbl="node1" presStyleIdx="4" presStyleCnt="8">
        <dgm:presLayoutVars>
          <dgm:bulletEnabled val="1"/>
        </dgm:presLayoutVars>
      </dgm:prSet>
      <dgm:spPr/>
    </dgm:pt>
    <dgm:pt modelId="{1457D22D-B9FB-4F3F-B157-183594074EE7}" type="pres">
      <dgm:prSet presAssocID="{C3FAFA2A-1A65-4C49-B02C-0E0C559918FC}" presName="aSpace2" presStyleCnt="0"/>
      <dgm:spPr/>
    </dgm:pt>
    <dgm:pt modelId="{96895071-03B8-4D42-A50A-39215E468F26}" type="pres">
      <dgm:prSet presAssocID="{B949C3FA-BBD1-4AA7-A81E-F8B7C8F2C61F}" presName="childNode" presStyleLbl="node1" presStyleIdx="5" presStyleCnt="8">
        <dgm:presLayoutVars>
          <dgm:bulletEnabled val="1"/>
        </dgm:presLayoutVars>
      </dgm:prSet>
      <dgm:spPr/>
    </dgm:pt>
    <dgm:pt modelId="{A4286CD5-9C14-40AA-B508-37E1D8782432}" type="pres">
      <dgm:prSet presAssocID="{A17ED422-50F5-47DB-9A81-D924283F1EE5}" presName="aSpace" presStyleCnt="0"/>
      <dgm:spPr/>
    </dgm:pt>
    <dgm:pt modelId="{35DD16E9-DB17-4EB0-A5F0-7197F3AC5E45}" type="pres">
      <dgm:prSet presAssocID="{D1CC5D66-3839-4285-A1F6-52A18D97627D}" presName="compNode" presStyleCnt="0"/>
      <dgm:spPr/>
    </dgm:pt>
    <dgm:pt modelId="{A6086D44-6749-48EA-A94E-BC0835D7BF25}" type="pres">
      <dgm:prSet presAssocID="{D1CC5D66-3839-4285-A1F6-52A18D97627D}" presName="aNode" presStyleLbl="bgShp" presStyleIdx="3" presStyleCnt="4"/>
      <dgm:spPr/>
    </dgm:pt>
    <dgm:pt modelId="{2C7E405A-9A32-49F3-A45C-C601F7199BFC}" type="pres">
      <dgm:prSet presAssocID="{D1CC5D66-3839-4285-A1F6-52A18D97627D}" presName="textNode" presStyleLbl="bgShp" presStyleIdx="3" presStyleCnt="4"/>
      <dgm:spPr/>
    </dgm:pt>
    <dgm:pt modelId="{32D489FB-C31E-4663-93A1-325746669EF0}" type="pres">
      <dgm:prSet presAssocID="{D1CC5D66-3839-4285-A1F6-52A18D97627D}" presName="compChildNode" presStyleCnt="0"/>
      <dgm:spPr/>
    </dgm:pt>
    <dgm:pt modelId="{AF900E19-C962-4557-B2E2-552383CB75D3}" type="pres">
      <dgm:prSet presAssocID="{D1CC5D66-3839-4285-A1F6-52A18D97627D}" presName="theInnerList" presStyleCnt="0"/>
      <dgm:spPr/>
    </dgm:pt>
    <dgm:pt modelId="{36405231-CBA0-445E-9125-B7502984DDBE}" type="pres">
      <dgm:prSet presAssocID="{93D931D5-E7AE-4DA6-B7C8-4E24F7723449}" presName="childNode" presStyleLbl="node1" presStyleIdx="6" presStyleCnt="8">
        <dgm:presLayoutVars>
          <dgm:bulletEnabled val="1"/>
        </dgm:presLayoutVars>
      </dgm:prSet>
      <dgm:spPr/>
    </dgm:pt>
    <dgm:pt modelId="{C7DF3547-47A4-4140-985A-542C245A9E14}" type="pres">
      <dgm:prSet presAssocID="{93D931D5-E7AE-4DA6-B7C8-4E24F7723449}" presName="aSpace2" presStyleCnt="0"/>
      <dgm:spPr/>
    </dgm:pt>
    <dgm:pt modelId="{6591456C-62FC-4961-A10F-B58FFBF2532E}" type="pres">
      <dgm:prSet presAssocID="{36AE04FC-33D8-456C-B88A-7569ED3D4C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6D8AF010-A447-4E21-B1D5-4B638D3E7AC8}" srcId="{592D7A82-7515-40F0-826A-4FDF995342DC}" destId="{5C4C4532-6C19-44E5-95C9-28B4A4829537}" srcOrd="1" destOrd="0" parTransId="{6A652244-C6B5-4169-B938-71C17F124E4D}" sibTransId="{8517C829-7538-4BBA-84E0-5C281CB3C560}"/>
    <dgm:cxn modelId="{BC975011-D616-4756-95CA-C8B906880E4F}" srcId="{592D7A82-7515-40F0-826A-4FDF995342DC}" destId="{6EB90D32-CC4C-4726-94A2-BEEBE6279885}" srcOrd="0" destOrd="0" parTransId="{B1775A8E-3283-4636-90D6-FE0F9F5830C9}" sibTransId="{62E8472A-7E91-4A14-8B3A-60A8D744C1ED}"/>
    <dgm:cxn modelId="{838B1312-A681-49F1-8288-35C322A8C377}" type="presOf" srcId="{B949C3FA-BBD1-4AA7-A81E-F8B7C8F2C61F}" destId="{96895071-03B8-4D42-A50A-39215E468F26}" srcOrd="0" destOrd="0" presId="urn:microsoft.com/office/officeart/2005/8/layout/lProcess2"/>
    <dgm:cxn modelId="{4161A513-1BB5-4361-90E3-9EA52849A1BB}" srcId="{A17ED422-50F5-47DB-9A81-D924283F1EE5}" destId="{C3FAFA2A-1A65-4C49-B02C-0E0C559918FC}" srcOrd="0" destOrd="0" parTransId="{A4EF66F2-7719-42FB-9099-CD04D117E23F}" sibTransId="{3AE434C8-DBAC-46E9-9EFE-C358CA1CEE14}"/>
    <dgm:cxn modelId="{E5C17D16-8265-47B8-BEB4-3274E7DE947F}" type="presOf" srcId="{592D7A82-7515-40F0-826A-4FDF995342DC}" destId="{E15EE1AD-F485-482B-9131-5840F939E6E2}" srcOrd="0" destOrd="0" presId="urn:microsoft.com/office/officeart/2005/8/layout/lProcess2"/>
    <dgm:cxn modelId="{212EA81A-9A2D-4EAC-AE44-96668D57832D}" srcId="{D1CC5D66-3839-4285-A1F6-52A18D97627D}" destId="{93D931D5-E7AE-4DA6-B7C8-4E24F7723449}" srcOrd="0" destOrd="0" parTransId="{7F1CCD85-A03F-4D94-A3F8-A1D1ED08751F}" sibTransId="{C4583A82-56F7-4FFA-A291-6313987BF4B6}"/>
    <dgm:cxn modelId="{4EAA3826-A625-491C-B6C1-1927BEBB1B2A}" type="presOf" srcId="{A17ED422-50F5-47DB-9A81-D924283F1EE5}" destId="{8FD1E9F9-A775-4F8E-8E30-A87FCD31F6AD}" srcOrd="1" destOrd="0" presId="urn:microsoft.com/office/officeart/2005/8/layout/lProcess2"/>
    <dgm:cxn modelId="{94A65634-F248-42EA-983B-744D88124A0E}" srcId="{5C4C4532-6C19-44E5-95C9-28B4A4829537}" destId="{ED2C4DB4-08C6-4D9C-90DD-676328FD6869}" srcOrd="0" destOrd="0" parTransId="{ECCF6DFD-C8FD-4151-BD1E-90A6C1A929B9}" sibTransId="{AD30AA24-91E7-4C3B-BD3E-4144E56B03B9}"/>
    <dgm:cxn modelId="{E1BD1640-E53A-4732-861F-3C0D9AF9E30F}" type="presOf" srcId="{80E9B0F2-6687-45AE-9D5F-3677F6D5BB4C}" destId="{4C09C1D0-C6A1-4CB1-8958-D1D1F0EB69B7}" srcOrd="0" destOrd="0" presId="urn:microsoft.com/office/officeart/2005/8/layout/lProcess2"/>
    <dgm:cxn modelId="{6D4D835F-A9E1-468C-A808-964D8B3066BD}" srcId="{A17ED422-50F5-47DB-9A81-D924283F1EE5}" destId="{B949C3FA-BBD1-4AA7-A81E-F8B7C8F2C61F}" srcOrd="1" destOrd="0" parTransId="{A0A84464-20C0-4FFB-BA1F-4093E387D001}" sibTransId="{B2ACAD95-D77B-4336-8977-4F9B42D05D60}"/>
    <dgm:cxn modelId="{F0C73041-FD42-4AA7-BCDF-D61D1CC58E12}" type="presOf" srcId="{5C4C4532-6C19-44E5-95C9-28B4A4829537}" destId="{0DF16856-C596-46D0-A39D-35BA6D52D541}" srcOrd="0" destOrd="0" presId="urn:microsoft.com/office/officeart/2005/8/layout/lProcess2"/>
    <dgm:cxn modelId="{FE097762-0932-421E-9D04-E859322DED43}" type="presOf" srcId="{93D931D5-E7AE-4DA6-B7C8-4E24F7723449}" destId="{36405231-CBA0-445E-9125-B7502984DDBE}" srcOrd="0" destOrd="0" presId="urn:microsoft.com/office/officeart/2005/8/layout/lProcess2"/>
    <dgm:cxn modelId="{F3D86B46-5A7C-4826-B178-A2F2922B5BFD}" srcId="{6EB90D32-CC4C-4726-94A2-BEEBE6279885}" destId="{80E9B0F2-6687-45AE-9D5F-3677F6D5BB4C}" srcOrd="0" destOrd="0" parTransId="{43F13D53-A314-43F2-A9B6-B8B03E3D3864}" sibTransId="{5D6E979C-E51F-430D-BAD9-B74C2576109E}"/>
    <dgm:cxn modelId="{E2AEB96C-2937-4706-8AB9-DCC5A0A730BE}" type="presOf" srcId="{156F59DD-F28F-493B-A5F3-B0C1D967FD66}" destId="{019C60D6-6203-4C7C-B2B1-803A2E2B6630}" srcOrd="0" destOrd="0" presId="urn:microsoft.com/office/officeart/2005/8/layout/lProcess2"/>
    <dgm:cxn modelId="{3BA2F98C-533B-4A49-898C-F7895027427C}" type="presOf" srcId="{7A3CFD7F-894F-4C49-8AF7-5509C93CAD3B}" destId="{6EE986C1-CFF3-4CA4-8A19-F2E6C3DEB0D7}" srcOrd="0" destOrd="0" presId="urn:microsoft.com/office/officeart/2005/8/layout/lProcess2"/>
    <dgm:cxn modelId="{20B7DB93-E7BC-4516-AF7B-F3FE6840F4EA}" type="presOf" srcId="{C3FAFA2A-1A65-4C49-B02C-0E0C559918FC}" destId="{8FF39982-9F6A-4E95-8B1C-0B5316915B3E}" srcOrd="0" destOrd="0" presId="urn:microsoft.com/office/officeart/2005/8/layout/lProcess2"/>
    <dgm:cxn modelId="{42A99899-F4FF-4726-8F6A-1C79D6253E03}" type="presOf" srcId="{D1CC5D66-3839-4285-A1F6-52A18D97627D}" destId="{A6086D44-6749-48EA-A94E-BC0835D7BF25}" srcOrd="0" destOrd="0" presId="urn:microsoft.com/office/officeart/2005/8/layout/lProcess2"/>
    <dgm:cxn modelId="{9F0721A0-821A-4F1B-8AF5-1FBC50C91550}" srcId="{592D7A82-7515-40F0-826A-4FDF995342DC}" destId="{A17ED422-50F5-47DB-9A81-D924283F1EE5}" srcOrd="2" destOrd="0" parTransId="{CF3AD501-C12E-4128-B591-B7D62F830373}" sibTransId="{74359539-A92C-40EA-A5B1-CABEB0F3CDC0}"/>
    <dgm:cxn modelId="{15F1FAA0-C811-4041-92D9-1DA6B4FA9ABB}" type="presOf" srcId="{ED2C4DB4-08C6-4D9C-90DD-676328FD6869}" destId="{7EB4762E-209D-49BA-938E-D498AAB1D089}" srcOrd="0" destOrd="0" presId="urn:microsoft.com/office/officeart/2005/8/layout/lProcess2"/>
    <dgm:cxn modelId="{36E4E4BB-FB94-46DD-A5B8-58A05E52809D}" type="presOf" srcId="{A17ED422-50F5-47DB-9A81-D924283F1EE5}" destId="{A70C24BA-E6F7-44BA-9A72-AFACE1B666A3}" srcOrd="0" destOrd="0" presId="urn:microsoft.com/office/officeart/2005/8/layout/lProcess2"/>
    <dgm:cxn modelId="{ACF5B0C3-73E1-4FF1-9A51-8E2542BAABEE}" srcId="{6EB90D32-CC4C-4726-94A2-BEEBE6279885}" destId="{7A3CFD7F-894F-4C49-8AF7-5509C93CAD3B}" srcOrd="1" destOrd="0" parTransId="{1AB60EFF-450A-4C3F-826D-14A9CE9673B2}" sibTransId="{C7D422EA-2F4D-4C4E-8188-1DAA9089C4BF}"/>
    <dgm:cxn modelId="{5A3990C5-5293-4AB1-9744-E93305D4BAE5}" type="presOf" srcId="{6EB90D32-CC4C-4726-94A2-BEEBE6279885}" destId="{00F7F0E8-AF6F-451F-83D1-106D15D63FB8}" srcOrd="0" destOrd="0" presId="urn:microsoft.com/office/officeart/2005/8/layout/lProcess2"/>
    <dgm:cxn modelId="{1882F3C5-B648-4E9F-85D5-E19E01A4BD2D}" type="presOf" srcId="{5C4C4532-6C19-44E5-95C9-28B4A4829537}" destId="{9C5B83E1-3DC8-404F-9026-2D06A5D8963A}" srcOrd="1" destOrd="0" presId="urn:microsoft.com/office/officeart/2005/8/layout/lProcess2"/>
    <dgm:cxn modelId="{EF9C7EC6-EBA1-4B18-8B4D-1B7AF1B93E7D}" type="presOf" srcId="{6EB90D32-CC4C-4726-94A2-BEEBE6279885}" destId="{4A2C0796-40FF-4EED-B984-821DD5F77AEB}" srcOrd="1" destOrd="0" presId="urn:microsoft.com/office/officeart/2005/8/layout/lProcess2"/>
    <dgm:cxn modelId="{749A4AD0-7AB5-4746-B18C-4AF5C66239A6}" type="presOf" srcId="{D1CC5D66-3839-4285-A1F6-52A18D97627D}" destId="{2C7E405A-9A32-49F3-A45C-C601F7199BFC}" srcOrd="1" destOrd="0" presId="urn:microsoft.com/office/officeart/2005/8/layout/lProcess2"/>
    <dgm:cxn modelId="{6DA6DED4-13AF-42D3-84D1-0D9DC0990286}" srcId="{5C4C4532-6C19-44E5-95C9-28B4A4829537}" destId="{156F59DD-F28F-493B-A5F3-B0C1D967FD66}" srcOrd="1" destOrd="0" parTransId="{4E0ADBC5-D97E-422F-98FB-F538027BC75F}" sibTransId="{AC5E59B2-409A-44A4-8591-6B2C92C41C06}"/>
    <dgm:cxn modelId="{BBFA5BDC-0E3A-48F0-93DD-C1A85775992B}" type="presOf" srcId="{36AE04FC-33D8-456C-B88A-7569ED3D4C28}" destId="{6591456C-62FC-4961-A10F-B58FFBF2532E}" srcOrd="0" destOrd="0" presId="urn:microsoft.com/office/officeart/2005/8/layout/lProcess2"/>
    <dgm:cxn modelId="{6AA932E5-096A-417A-9EF0-F7D0CB5A8790}" srcId="{592D7A82-7515-40F0-826A-4FDF995342DC}" destId="{D1CC5D66-3839-4285-A1F6-52A18D97627D}" srcOrd="3" destOrd="0" parTransId="{1AC01CA2-3949-4214-8E89-32638AFD57D0}" sibTransId="{B80FC848-3852-4B99-A0FB-9B7071EC25D5}"/>
    <dgm:cxn modelId="{A8D8EEEE-A656-4ECA-ADB4-B36D36CF68B7}" srcId="{D1CC5D66-3839-4285-A1F6-52A18D97627D}" destId="{36AE04FC-33D8-456C-B88A-7569ED3D4C28}" srcOrd="1" destOrd="0" parTransId="{2D61C734-4793-4721-B92A-228854AA11EF}" sibTransId="{8F5FA5AA-6FA3-47C0-98E9-6A6E8B054B5E}"/>
    <dgm:cxn modelId="{0E0FD095-10CC-4CED-A186-3547B312299E}" type="presParOf" srcId="{E15EE1AD-F485-482B-9131-5840F939E6E2}" destId="{D7652C0E-389F-4E9D-9645-924423955EA0}" srcOrd="0" destOrd="0" presId="urn:microsoft.com/office/officeart/2005/8/layout/lProcess2"/>
    <dgm:cxn modelId="{8784092E-EBAB-44E5-99FC-650599E7BB80}" type="presParOf" srcId="{D7652C0E-389F-4E9D-9645-924423955EA0}" destId="{00F7F0E8-AF6F-451F-83D1-106D15D63FB8}" srcOrd="0" destOrd="0" presId="urn:microsoft.com/office/officeart/2005/8/layout/lProcess2"/>
    <dgm:cxn modelId="{C2440C1F-0C71-47B7-AA50-FC029F23DA75}" type="presParOf" srcId="{D7652C0E-389F-4E9D-9645-924423955EA0}" destId="{4A2C0796-40FF-4EED-B984-821DD5F77AEB}" srcOrd="1" destOrd="0" presId="urn:microsoft.com/office/officeart/2005/8/layout/lProcess2"/>
    <dgm:cxn modelId="{B087EBB2-AFAA-416E-ABE0-C68B290C8BA8}" type="presParOf" srcId="{D7652C0E-389F-4E9D-9645-924423955EA0}" destId="{51541E49-FD70-4AD9-8F7F-15B17750FA6E}" srcOrd="2" destOrd="0" presId="urn:microsoft.com/office/officeart/2005/8/layout/lProcess2"/>
    <dgm:cxn modelId="{3E47CEDA-55E2-49AA-99DA-1A215A98D27A}" type="presParOf" srcId="{51541E49-FD70-4AD9-8F7F-15B17750FA6E}" destId="{ECEB80F4-0AE4-45FA-A051-1E8DEF89283E}" srcOrd="0" destOrd="0" presId="urn:microsoft.com/office/officeart/2005/8/layout/lProcess2"/>
    <dgm:cxn modelId="{9A49D26D-8D84-4F62-B331-E44AC6DE5B67}" type="presParOf" srcId="{ECEB80F4-0AE4-45FA-A051-1E8DEF89283E}" destId="{4C09C1D0-C6A1-4CB1-8958-D1D1F0EB69B7}" srcOrd="0" destOrd="0" presId="urn:microsoft.com/office/officeart/2005/8/layout/lProcess2"/>
    <dgm:cxn modelId="{077D02F2-A446-4B4A-B1D2-BB748EA84872}" type="presParOf" srcId="{ECEB80F4-0AE4-45FA-A051-1E8DEF89283E}" destId="{58AB27F7-28F7-4968-8FD2-665C382E1D07}" srcOrd="1" destOrd="0" presId="urn:microsoft.com/office/officeart/2005/8/layout/lProcess2"/>
    <dgm:cxn modelId="{2F51D0FE-22E8-4849-9427-1BD9BFE88243}" type="presParOf" srcId="{ECEB80F4-0AE4-45FA-A051-1E8DEF89283E}" destId="{6EE986C1-CFF3-4CA4-8A19-F2E6C3DEB0D7}" srcOrd="2" destOrd="0" presId="urn:microsoft.com/office/officeart/2005/8/layout/lProcess2"/>
    <dgm:cxn modelId="{020012B2-C3DF-4309-A95C-D91237BA6609}" type="presParOf" srcId="{E15EE1AD-F485-482B-9131-5840F939E6E2}" destId="{F56300A9-C781-45E7-88BB-A3B9F0E7AA4F}" srcOrd="1" destOrd="0" presId="urn:microsoft.com/office/officeart/2005/8/layout/lProcess2"/>
    <dgm:cxn modelId="{6D0882E5-878C-4D3E-AA04-82468520DB59}" type="presParOf" srcId="{E15EE1AD-F485-482B-9131-5840F939E6E2}" destId="{97990F0C-6642-4625-87B7-E7FFE4F55DD4}" srcOrd="2" destOrd="0" presId="urn:microsoft.com/office/officeart/2005/8/layout/lProcess2"/>
    <dgm:cxn modelId="{A49F8CBC-DE38-49A4-9813-E56B86516E82}" type="presParOf" srcId="{97990F0C-6642-4625-87B7-E7FFE4F55DD4}" destId="{0DF16856-C596-46D0-A39D-35BA6D52D541}" srcOrd="0" destOrd="0" presId="urn:microsoft.com/office/officeart/2005/8/layout/lProcess2"/>
    <dgm:cxn modelId="{B44E8183-D1A7-4D3D-83AC-5886C5726751}" type="presParOf" srcId="{97990F0C-6642-4625-87B7-E7FFE4F55DD4}" destId="{9C5B83E1-3DC8-404F-9026-2D06A5D8963A}" srcOrd="1" destOrd="0" presId="urn:microsoft.com/office/officeart/2005/8/layout/lProcess2"/>
    <dgm:cxn modelId="{96D536E2-FE77-46D4-BF1D-77EDDB45D5E1}" type="presParOf" srcId="{97990F0C-6642-4625-87B7-E7FFE4F55DD4}" destId="{9F536C7B-E2FB-46FA-B18D-FCEAA621E5AF}" srcOrd="2" destOrd="0" presId="urn:microsoft.com/office/officeart/2005/8/layout/lProcess2"/>
    <dgm:cxn modelId="{658B00CD-4BCE-4574-AA2F-14BE01EEFB8C}" type="presParOf" srcId="{9F536C7B-E2FB-46FA-B18D-FCEAA621E5AF}" destId="{3DC4468C-4E75-41EB-98B9-2D1ECE717E06}" srcOrd="0" destOrd="0" presId="urn:microsoft.com/office/officeart/2005/8/layout/lProcess2"/>
    <dgm:cxn modelId="{D21A22D1-25B2-4595-9667-398D950D61EA}" type="presParOf" srcId="{3DC4468C-4E75-41EB-98B9-2D1ECE717E06}" destId="{7EB4762E-209D-49BA-938E-D498AAB1D089}" srcOrd="0" destOrd="0" presId="urn:microsoft.com/office/officeart/2005/8/layout/lProcess2"/>
    <dgm:cxn modelId="{0ACA8803-3455-425A-A7DF-31C30BF58848}" type="presParOf" srcId="{3DC4468C-4E75-41EB-98B9-2D1ECE717E06}" destId="{FAF12DCA-FB04-4627-A1A7-BE3D6B5F919A}" srcOrd="1" destOrd="0" presId="urn:microsoft.com/office/officeart/2005/8/layout/lProcess2"/>
    <dgm:cxn modelId="{0A47F358-272D-4F2E-922E-30821CD61B48}" type="presParOf" srcId="{3DC4468C-4E75-41EB-98B9-2D1ECE717E06}" destId="{019C60D6-6203-4C7C-B2B1-803A2E2B6630}" srcOrd="2" destOrd="0" presId="urn:microsoft.com/office/officeart/2005/8/layout/lProcess2"/>
    <dgm:cxn modelId="{FC59D955-EEBF-4256-BCA0-F09FE7CDCC8C}" type="presParOf" srcId="{E15EE1AD-F485-482B-9131-5840F939E6E2}" destId="{91EE665C-363D-4491-AD36-5C5287C67A9B}" srcOrd="3" destOrd="0" presId="urn:microsoft.com/office/officeart/2005/8/layout/lProcess2"/>
    <dgm:cxn modelId="{55B5DDB7-A48D-42B3-87A4-35F4CBDF7A7A}" type="presParOf" srcId="{E15EE1AD-F485-482B-9131-5840F939E6E2}" destId="{4EF09D36-F040-4535-A36C-E5F2DAFF1A5F}" srcOrd="4" destOrd="0" presId="urn:microsoft.com/office/officeart/2005/8/layout/lProcess2"/>
    <dgm:cxn modelId="{027895FB-6274-425D-B64F-BC42B9052B6B}" type="presParOf" srcId="{4EF09D36-F040-4535-A36C-E5F2DAFF1A5F}" destId="{A70C24BA-E6F7-44BA-9A72-AFACE1B666A3}" srcOrd="0" destOrd="0" presId="urn:microsoft.com/office/officeart/2005/8/layout/lProcess2"/>
    <dgm:cxn modelId="{0B4CB426-CBCC-4BF2-A9FC-26275428D93F}" type="presParOf" srcId="{4EF09D36-F040-4535-A36C-E5F2DAFF1A5F}" destId="{8FD1E9F9-A775-4F8E-8E30-A87FCD31F6AD}" srcOrd="1" destOrd="0" presId="urn:microsoft.com/office/officeart/2005/8/layout/lProcess2"/>
    <dgm:cxn modelId="{C0C897CD-1E60-4EB3-AE25-9A5217FA3692}" type="presParOf" srcId="{4EF09D36-F040-4535-A36C-E5F2DAFF1A5F}" destId="{87958A1B-9344-4C3A-AB14-0189CCA27753}" srcOrd="2" destOrd="0" presId="urn:microsoft.com/office/officeart/2005/8/layout/lProcess2"/>
    <dgm:cxn modelId="{ACE4688A-3EAC-4E1C-AB61-CF9E85590D29}" type="presParOf" srcId="{87958A1B-9344-4C3A-AB14-0189CCA27753}" destId="{4A2E8B90-BCA2-4F3E-9834-39805A01F407}" srcOrd="0" destOrd="0" presId="urn:microsoft.com/office/officeart/2005/8/layout/lProcess2"/>
    <dgm:cxn modelId="{6CC1B647-E572-4FC8-9F13-8C34099E7637}" type="presParOf" srcId="{4A2E8B90-BCA2-4F3E-9834-39805A01F407}" destId="{8FF39982-9F6A-4E95-8B1C-0B5316915B3E}" srcOrd="0" destOrd="0" presId="urn:microsoft.com/office/officeart/2005/8/layout/lProcess2"/>
    <dgm:cxn modelId="{9DDC1D84-DBEA-4DA5-BAB7-4F180E8A4943}" type="presParOf" srcId="{4A2E8B90-BCA2-4F3E-9834-39805A01F407}" destId="{1457D22D-B9FB-4F3F-B157-183594074EE7}" srcOrd="1" destOrd="0" presId="urn:microsoft.com/office/officeart/2005/8/layout/lProcess2"/>
    <dgm:cxn modelId="{D79B14E1-305F-4A98-852D-5612E173559D}" type="presParOf" srcId="{4A2E8B90-BCA2-4F3E-9834-39805A01F407}" destId="{96895071-03B8-4D42-A50A-39215E468F26}" srcOrd="2" destOrd="0" presId="urn:microsoft.com/office/officeart/2005/8/layout/lProcess2"/>
    <dgm:cxn modelId="{EAAC113C-7041-4395-8278-622017C3A622}" type="presParOf" srcId="{E15EE1AD-F485-482B-9131-5840F939E6E2}" destId="{A4286CD5-9C14-40AA-B508-37E1D8782432}" srcOrd="5" destOrd="0" presId="urn:microsoft.com/office/officeart/2005/8/layout/lProcess2"/>
    <dgm:cxn modelId="{C9699A5B-BF28-4B44-8E05-4E0B268D996F}" type="presParOf" srcId="{E15EE1AD-F485-482B-9131-5840F939E6E2}" destId="{35DD16E9-DB17-4EB0-A5F0-7197F3AC5E45}" srcOrd="6" destOrd="0" presId="urn:microsoft.com/office/officeart/2005/8/layout/lProcess2"/>
    <dgm:cxn modelId="{B1A71A48-71C2-4BFB-BBBA-4431155297CA}" type="presParOf" srcId="{35DD16E9-DB17-4EB0-A5F0-7197F3AC5E45}" destId="{A6086D44-6749-48EA-A94E-BC0835D7BF25}" srcOrd="0" destOrd="0" presId="urn:microsoft.com/office/officeart/2005/8/layout/lProcess2"/>
    <dgm:cxn modelId="{0DFBF8E2-5D14-47E1-A228-E10388FFD1E3}" type="presParOf" srcId="{35DD16E9-DB17-4EB0-A5F0-7197F3AC5E45}" destId="{2C7E405A-9A32-49F3-A45C-C601F7199BFC}" srcOrd="1" destOrd="0" presId="urn:microsoft.com/office/officeart/2005/8/layout/lProcess2"/>
    <dgm:cxn modelId="{61D55313-CC24-4A3A-877C-5CBE97FDFCB1}" type="presParOf" srcId="{35DD16E9-DB17-4EB0-A5F0-7197F3AC5E45}" destId="{32D489FB-C31E-4663-93A1-325746669EF0}" srcOrd="2" destOrd="0" presId="urn:microsoft.com/office/officeart/2005/8/layout/lProcess2"/>
    <dgm:cxn modelId="{47755377-7B7E-45BD-85B8-9376975C76C6}" type="presParOf" srcId="{32D489FB-C31E-4663-93A1-325746669EF0}" destId="{AF900E19-C962-4557-B2E2-552383CB75D3}" srcOrd="0" destOrd="0" presId="urn:microsoft.com/office/officeart/2005/8/layout/lProcess2"/>
    <dgm:cxn modelId="{FDC7E273-BDC6-4A24-8BAC-C83454B4B044}" type="presParOf" srcId="{AF900E19-C962-4557-B2E2-552383CB75D3}" destId="{36405231-CBA0-445E-9125-B7502984DDBE}" srcOrd="0" destOrd="0" presId="urn:microsoft.com/office/officeart/2005/8/layout/lProcess2"/>
    <dgm:cxn modelId="{BB7073B7-2D49-4BD5-8D0C-806306F4F6C4}" type="presParOf" srcId="{AF900E19-C962-4557-B2E2-552383CB75D3}" destId="{C7DF3547-47A4-4140-985A-542C245A9E14}" srcOrd="1" destOrd="0" presId="urn:microsoft.com/office/officeart/2005/8/layout/lProcess2"/>
    <dgm:cxn modelId="{ABD68A16-8112-413F-B046-93D814CC8F22}" type="presParOf" srcId="{AF900E19-C962-4557-B2E2-552383CB75D3}" destId="{6591456C-62FC-4961-A10F-B58FFBF2532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14218" y="305768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976024" y="722364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Planning &amp; Analyzing project 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866579" y="388616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32212" y="766730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plant,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Code accordingly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Debugging &amp; improvement 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7F0E8-AF6F-451F-83D1-106D15D63FB8}">
      <dsp:nvSpPr>
        <dsp:cNvPr id="0" name=""/>
        <dsp:cNvSpPr/>
      </dsp:nvSpPr>
      <dsp:spPr>
        <a:xfrm>
          <a:off x="2089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Card-Deck</a:t>
          </a:r>
        </a:p>
      </dsp:txBody>
      <dsp:txXfrm>
        <a:off x="2089" y="0"/>
        <a:ext cx="2050839" cy="1303447"/>
      </dsp:txXfrm>
    </dsp:sp>
    <dsp:sp modelId="{4C09C1D0-C6A1-4CB1-8958-D1D1F0EB69B7}">
      <dsp:nvSpPr>
        <dsp:cNvPr id="0" name=""/>
        <dsp:cNvSpPr/>
      </dsp:nvSpPr>
      <dsp:spPr>
        <a:xfrm>
          <a:off x="207173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52 cards</a:t>
          </a:r>
        </a:p>
      </dsp:txBody>
      <dsp:txXfrm>
        <a:off x="245542" y="1343089"/>
        <a:ext cx="1563933" cy="1233285"/>
      </dsp:txXfrm>
    </dsp:sp>
    <dsp:sp modelId="{6EE986C1-CFF3-4CA4-8A19-F2E6C3DEB0D7}">
      <dsp:nvSpPr>
        <dsp:cNvPr id="0" name=""/>
        <dsp:cNvSpPr/>
      </dsp:nvSpPr>
      <dsp:spPr>
        <a:xfrm>
          <a:off x="207173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CardsDeck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ShuffleDeck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GetRandomCard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542" y="2854655"/>
        <a:ext cx="1563933" cy="1233285"/>
      </dsp:txXfrm>
    </dsp:sp>
    <dsp:sp modelId="{0DF16856-C596-46D0-A39D-35BA6D52D541}">
      <dsp:nvSpPr>
        <dsp:cNvPr id="0" name=""/>
        <dsp:cNvSpPr/>
      </dsp:nvSpPr>
      <dsp:spPr>
        <a:xfrm>
          <a:off x="2206742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Card</a:t>
          </a:r>
        </a:p>
      </dsp:txBody>
      <dsp:txXfrm>
        <a:off x="2206742" y="0"/>
        <a:ext cx="2050839" cy="1303447"/>
      </dsp:txXfrm>
    </dsp:sp>
    <dsp:sp modelId="{7EB4762E-209D-49BA-938E-D498AAB1D089}">
      <dsp:nvSpPr>
        <dsp:cNvPr id="0" name=""/>
        <dsp:cNvSpPr/>
      </dsp:nvSpPr>
      <dsp:spPr>
        <a:xfrm>
          <a:off x="2411826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Suit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</a:p>
      </dsp:txBody>
      <dsp:txXfrm>
        <a:off x="2450195" y="1343089"/>
        <a:ext cx="1563933" cy="1233285"/>
      </dsp:txXfrm>
    </dsp:sp>
    <dsp:sp modelId="{019C60D6-6203-4C7C-B2B1-803A2E2B6630}">
      <dsp:nvSpPr>
        <dsp:cNvPr id="0" name=""/>
        <dsp:cNvSpPr/>
      </dsp:nvSpPr>
      <dsp:spPr>
        <a:xfrm>
          <a:off x="2411826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Display card</a:t>
          </a:r>
        </a:p>
      </dsp:txBody>
      <dsp:txXfrm>
        <a:off x="2450195" y="2854655"/>
        <a:ext cx="1563933" cy="1233285"/>
      </dsp:txXfrm>
    </dsp:sp>
    <dsp:sp modelId="{A70C24BA-E6F7-44BA-9A72-AFACE1B666A3}">
      <dsp:nvSpPr>
        <dsp:cNvPr id="0" name=""/>
        <dsp:cNvSpPr/>
      </dsp:nvSpPr>
      <dsp:spPr>
        <a:xfrm>
          <a:off x="4411395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</a:p>
      </dsp:txBody>
      <dsp:txXfrm>
        <a:off x="4411395" y="0"/>
        <a:ext cx="2050839" cy="1303447"/>
      </dsp:txXfrm>
    </dsp:sp>
    <dsp:sp modelId="{8FF39982-9F6A-4E95-8B1C-0B5316915B3E}">
      <dsp:nvSpPr>
        <dsp:cNvPr id="0" name=""/>
        <dsp:cNvSpPr/>
      </dsp:nvSpPr>
      <dsp:spPr>
        <a:xfrm>
          <a:off x="4616479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live Status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Coins</a:t>
          </a:r>
        </a:p>
      </dsp:txBody>
      <dsp:txXfrm>
        <a:off x="4654848" y="1343089"/>
        <a:ext cx="1563933" cy="1233285"/>
      </dsp:txXfrm>
    </dsp:sp>
    <dsp:sp modelId="{96895071-03B8-4D42-A50A-39215E468F26}">
      <dsp:nvSpPr>
        <dsp:cNvPr id="0" name=""/>
        <dsp:cNvSpPr/>
      </dsp:nvSpPr>
      <dsp:spPr>
        <a:xfrm>
          <a:off x="4616479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card 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sp:txBody>
      <dsp:txXfrm>
        <a:off x="4654848" y="2854655"/>
        <a:ext cx="1563933" cy="1233285"/>
      </dsp:txXfrm>
    </dsp:sp>
    <dsp:sp modelId="{A6086D44-6749-48EA-A94E-BC0835D7BF25}">
      <dsp:nvSpPr>
        <dsp:cNvPr id="0" name=""/>
        <dsp:cNvSpPr/>
      </dsp:nvSpPr>
      <dsp:spPr>
        <a:xfrm>
          <a:off x="6616048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Dealer</a:t>
          </a:r>
        </a:p>
      </dsp:txBody>
      <dsp:txXfrm>
        <a:off x="6616048" y="0"/>
        <a:ext cx="2050839" cy="1303447"/>
      </dsp:txXfrm>
    </dsp:sp>
    <dsp:sp modelId="{36405231-CBA0-445E-9125-B7502984DDBE}">
      <dsp:nvSpPr>
        <dsp:cNvPr id="0" name=""/>
        <dsp:cNvSpPr/>
      </dsp:nvSpPr>
      <dsp:spPr>
        <a:xfrm>
          <a:off x="6821132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</a:p>
      </dsp:txBody>
      <dsp:txXfrm>
        <a:off x="6859501" y="1343089"/>
        <a:ext cx="1563933" cy="1233285"/>
      </dsp:txXfrm>
    </dsp:sp>
    <dsp:sp modelId="{6591456C-62FC-4961-A10F-B58FFBF2532E}">
      <dsp:nvSpPr>
        <dsp:cNvPr id="0" name=""/>
        <dsp:cNvSpPr/>
      </dsp:nvSpPr>
      <dsp:spPr>
        <a:xfrm>
          <a:off x="6821132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Card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sp:txBody>
      <dsp:txXfrm>
        <a:off x="6859501" y="2854655"/>
        <a:ext cx="1563933" cy="1233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Game 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Presented by Hai Do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Class: C0322H1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"/>
    </mc:Choice>
    <mc:Fallback xmlns="">
      <p:transition spd="slow" advTm="10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27B-E50D-4B0B-8CE1-21DD6BA84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977274"/>
            <a:ext cx="8361229" cy="2281285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I do, If I have to run the project again?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the similar project?</a:t>
            </a:r>
          </a:p>
        </p:txBody>
      </p:sp>
    </p:spTree>
    <p:extLst>
      <p:ext uri="{BB962C8B-B14F-4D97-AF65-F5344CB8AC3E}">
        <p14:creationId xmlns:p14="http://schemas.microsoft.com/office/powerpoint/2010/main" val="164128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B22EAC5-40A8-44CB-A956-667EEAC4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223390"/>
            <a:ext cx="9139870" cy="64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C041-54B9-473E-9C19-9CFEF723E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8383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FAE-AE13-45EB-B236-268FC3876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49045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FCFE-1DA3-412F-AE69-F1BF5580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OUT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7F12-1EA9-4472-9D86-7DDBBAE7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4133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Blackjack explanation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segments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I gain?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difficulties?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 to improve?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I overcome it?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0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BEF-0F9A-479C-A537-2BC95056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91067"/>
            <a:ext cx="9946541" cy="1422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Blackjack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3EFC1-F05F-4DC7-B63F-485B33C12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173" y="2265338"/>
            <a:ext cx="5110989" cy="342411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mỗi 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bốc thêm bài hoặc dừng. Nhà cái sẽ bốc bài sau cùng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10, J, Q, K. x2 betting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Blackjack Rules | Learn How to Play 21 [Tips &amp; Best Practices]">
            <a:extLst>
              <a:ext uri="{FF2B5EF4-FFF2-40B4-BE49-F238E27FC236}">
                <a16:creationId xmlns:a16="http://schemas.microsoft.com/office/drawing/2014/main" id="{C4ADDBBB-B8F2-4632-8A24-2F71712E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95" y="2417737"/>
            <a:ext cx="5233957" cy="29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5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SEGMENTS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74452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6F93-67FB-450A-8954-061612EB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ANALYZING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8BAC77-084B-41D9-8ABC-71C5EFE5B5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8964829"/>
              </p:ext>
            </p:extLst>
          </p:nvPr>
        </p:nvGraphicFramePr>
        <p:xfrm>
          <a:off x="2303822" y="1827376"/>
          <a:ext cx="8668978" cy="43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46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699-46EF-4F77-993D-0A9DA875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A3196-F939-47FB-953F-F6B62B4C4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6066" y="693750"/>
            <a:ext cx="4121166" cy="5635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1FE865-63FA-4D33-9998-DCC222D8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27201"/>
            <a:ext cx="3665220" cy="3974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02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E34E-967E-41DC-AEC9-B369118C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10385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I GAIN THROUGH CASE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DAB78-9A0D-4DEF-9A65-73ACC00F2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096285"/>
            <a:ext cx="4443984" cy="8239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practice OOP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39AB-67F8-43C6-87A0-965FE134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286354"/>
            <a:ext cx="4443984" cy="17192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all the lesson that have learned in Module 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Customizing module 1 knowledge for the case study.</a:t>
            </a:r>
          </a:p>
        </p:txBody>
      </p:sp>
      <p:pic>
        <p:nvPicPr>
          <p:cNvPr id="2050" name="Picture 2" descr="Using Case Studies Can Increase Sales By 185% (Here's How To Create Your  Own)">
            <a:extLst>
              <a:ext uri="{FF2B5EF4-FFF2-40B4-BE49-F238E27FC236}">
                <a16:creationId xmlns:a16="http://schemas.microsoft.com/office/drawing/2014/main" id="{D47DD072-027B-4AEB-8E40-EE7C28503E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" b="7086"/>
          <a:stretch/>
        </p:blipFill>
        <p:spPr bwMode="auto">
          <a:xfrm rot="991486">
            <a:off x="6555944" y="2340865"/>
            <a:ext cx="4416856" cy="29758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884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1113-7711-4FB0-83DC-0575160CD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015" y="420133"/>
            <a:ext cx="8361229" cy="209822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difficulties?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33CA7-AAE9-4687-8607-F3C8B83B7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886" y="2612992"/>
            <a:ext cx="4644720" cy="28575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is not as close to the project being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knowledge in CSS =&gt; poor interface, terrible animation, and game effect.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code problem =&gt;  possible bugs, and hard to update code.</a:t>
            </a:r>
          </a:p>
        </p:txBody>
      </p:sp>
      <p:pic>
        <p:nvPicPr>
          <p:cNvPr id="3074" name="Picture 2" descr="What are the difficulties of working">
            <a:extLst>
              <a:ext uri="{FF2B5EF4-FFF2-40B4-BE49-F238E27FC236}">
                <a16:creationId xmlns:a16="http://schemas.microsoft.com/office/drawing/2014/main" id="{FD09F2D8-C8B9-48BE-BE0A-0A7EB9229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989"/>
          <a:stretch/>
        </p:blipFill>
        <p:spPr bwMode="auto">
          <a:xfrm>
            <a:off x="6202838" y="2612992"/>
            <a:ext cx="455314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6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6CAD-1C86-4095-AD30-830155EEB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I overcome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6A17F-8E7E-43C5-BA04-600238033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more effort to game analyzing.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Seeking professor opinion on planning statement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CSS and front-end skills</a:t>
            </a:r>
          </a:p>
        </p:txBody>
      </p:sp>
    </p:spTree>
    <p:extLst>
      <p:ext uri="{BB962C8B-B14F-4D97-AF65-F5344CB8AC3E}">
        <p14:creationId xmlns:p14="http://schemas.microsoft.com/office/powerpoint/2010/main" val="7491125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196</TotalTime>
  <Words>302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Book</vt:lpstr>
      <vt:lpstr>Times New Roman</vt:lpstr>
      <vt:lpstr>Crop</vt:lpstr>
      <vt:lpstr>Game Blackjack</vt:lpstr>
      <vt:lpstr> OUT LINE</vt:lpstr>
      <vt:lpstr>Game Blackjack explanation</vt:lpstr>
      <vt:lpstr>PROJECT SEGMENTS</vt:lpstr>
      <vt:lpstr>OBJECT ANALYZING</vt:lpstr>
      <vt:lpstr>GAME DESIGN</vt:lpstr>
      <vt:lpstr>WHAT DO I GAIN THROUGH CASE STUDY</vt:lpstr>
      <vt:lpstr>What are the difficulties?</vt:lpstr>
      <vt:lpstr>How do I overcome it?</vt:lpstr>
      <vt:lpstr>What would I do, If I have to run the project again?  Or the similar project?</vt:lpstr>
      <vt:lpstr>PowerPoint Presentation</vt:lpstr>
      <vt:lpstr>Thank you for listening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Blackjack</dc:title>
  <dc:creator>Hai</dc:creator>
  <cp:lastModifiedBy>Hai</cp:lastModifiedBy>
  <cp:revision>22</cp:revision>
  <dcterms:created xsi:type="dcterms:W3CDTF">2022-04-15T07:23:32Z</dcterms:created>
  <dcterms:modified xsi:type="dcterms:W3CDTF">2022-04-21T01:00:30Z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